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932" y="472514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62933" y="3926819"/>
            <a:ext cx="34724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Зямилов</a:t>
            </a:r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Ильяс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66012" y="1881698"/>
            <a:ext cx="25104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СВИДЕТЕЛЬСТВО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50331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42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15</cp:revision>
  <dcterms:created xsi:type="dcterms:W3CDTF">2018-06-05T10:44:50Z</dcterms:created>
  <dcterms:modified xsi:type="dcterms:W3CDTF">2018-06-06T13:12:10Z</dcterms:modified>
</cp:coreProperties>
</file>